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customXml/item1.xml" ContentType="application/xml"/>
  <Override PartName="/customXml/itemProps11.xml" ContentType="application/vnd.openxmlformats-officedocument.customXmlProperti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2.xml" ContentType="application/vnd.openxmlformats-officedocument.theme+xml"/>
  <Override PartName="/ppt/viewProps.xml" ContentType="application/vnd.openxmlformats-officedocument.presentationml.viewProps+xml"/>
  <Override PartName="/customXml/item32.xml" ContentType="application/xml"/>
  <Override PartName="/customXml/itemProps32.xml" ContentType="application/vnd.openxmlformats-officedocument.customXmlProperties+xml"/>
  <Override PartName="/ppt/presProps.xml" ContentType="application/vnd.openxmlformats-officedocument.presentationml.presProps+xml"/>
  <Override PartName="/customXml/item23.xml" ContentType="application/xml"/>
  <Override PartName="/customXml/itemProps23.xml" ContentType="application/vnd.openxmlformats-officedocument.customXml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"/>
  </p:notesMasterIdLst>
  <p:sldIdLst>
    <p:sldId id="258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537"/>
    <a:srgbClr val="17868E"/>
    <a:srgbClr val="F142BC"/>
    <a:srgbClr val="30A4BB"/>
    <a:srgbClr val="26B7C6"/>
    <a:srgbClr val="5189BB"/>
    <a:srgbClr val="46866D"/>
    <a:srgbClr val="175569"/>
    <a:srgbClr val="4B8176"/>
    <a:srgbClr val="415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86" y="-835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customXml" Target="/customXml/item1.xml" Id="rId8" /><Relationship Type="http://schemas.openxmlformats.org/officeDocument/2006/relationships/notesMaster" Target="/ppt/notesMasters/notesMaster11.xml" Id="rId3" /><Relationship Type="http://schemas.openxmlformats.org/officeDocument/2006/relationships/tableStyles" Target="/ppt/tableStyles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theme" Target="/ppt/theme/theme12.xml" Id="rId6" /><Relationship Type="http://schemas.openxmlformats.org/officeDocument/2006/relationships/viewProps" Target="/ppt/viewProps.xml" Id="rId5" /><Relationship Type="http://schemas.openxmlformats.org/officeDocument/2006/relationships/customXml" Target="/customXml/item32.xml" Id="rId10" /><Relationship Type="http://schemas.openxmlformats.org/officeDocument/2006/relationships/presProps" Target="/ppt/presProps.xml" Id="rId4" /><Relationship Type="http://schemas.openxmlformats.org/officeDocument/2006/relationships/customXml" Target="/customXml/item23.xml" Id="rId9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8E1B-8085-4FC2-B2A2-94B4ECCD352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B3B4-C75E-4232-899C-F3BC03EF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jpeg" Id="rId2" /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ettyImages-1304188797-medium">
            <a:extLst>
              <a:ext uri="{FF2B5EF4-FFF2-40B4-BE49-F238E27FC236}">
                <a16:creationId xmlns:a16="http://schemas.microsoft.com/office/drawing/2014/main" id="{CE951587-7A2C-6E9B-FC84-1394F503F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400" cy="7772400"/>
          </a:xfrm>
          <a:prstGeom prst="rect">
            <a:avLst/>
          </a:prstGeom>
        </p:spPr>
      </p:pic>
      <p:pic>
        <p:nvPicPr>
          <p:cNvPr id="11" name="Picture 10" descr="A white circle in black and white&#10;&#10;Description automatically generated">
            <a:extLst>
              <a:ext uri="{FF2B5EF4-FFF2-40B4-BE49-F238E27FC236}">
                <a16:creationId xmlns:a16="http://schemas.microsoft.com/office/drawing/2014/main" id="{A2092EB7-A386-2BF1-A9CE-DA5166CA24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6178"/>
            <a:ext cx="6696075" cy="77724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F992FAF-6DB2-DCA1-F9D3-9294D781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11" y="2796159"/>
            <a:ext cx="5116513" cy="1355217"/>
          </a:xfrm>
        </p:spPr>
        <p:txBody>
          <a:bodyPr/>
          <a:lstStyle>
            <a:lvl1pPr>
              <a:defRPr sz="4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AC865EB0-339D-2E56-1BD6-49FEBDAA52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2763" y="1453896"/>
            <a:ext cx="3952875" cy="733425"/>
          </a:xfrm>
        </p:spPr>
        <p:txBody>
          <a:bodyPr anchor="b" anchorCtr="0">
            <a:noAutofit/>
          </a:bodyPr>
          <a:lstStyle>
            <a:lvl1pPr>
              <a:lnSpc>
                <a:spcPct val="110000"/>
              </a:lnSpc>
              <a:defRPr sz="2400" b="1" i="0" cap="none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5pPr>
              <a:lnSpc>
                <a:spcPct val="8000"/>
              </a:lnSpc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C3D5D826-B511-C758-C661-D54BCE1C68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6975" y="2386584"/>
            <a:ext cx="5124451" cy="409575"/>
          </a:xfrm>
        </p:spPr>
        <p:txBody>
          <a:bodyPr anchor="ctr" anchorCtr="0">
            <a:noAutofit/>
          </a:bodyPr>
          <a:lstStyle>
            <a:lvl1pPr>
              <a:lnSpc>
                <a:spcPct val="103000"/>
              </a:lnSpc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54">
            <a:extLst>
              <a:ext uri="{FF2B5EF4-FFF2-40B4-BE49-F238E27FC236}">
                <a16:creationId xmlns:a16="http://schemas.microsoft.com/office/drawing/2014/main" id="{2AB0F0AE-AA11-80B9-8EFA-099D54CEEB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4912" y="4151377"/>
            <a:ext cx="5108576" cy="810768"/>
          </a:xfrm>
        </p:spPr>
        <p:txBody>
          <a:bodyPr>
            <a:noAutofit/>
          </a:bodyPr>
          <a:lstStyle>
            <a:lvl1pPr>
              <a:lnSpc>
                <a:spcPct val="103000"/>
              </a:lnSpc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56">
            <a:extLst>
              <a:ext uri="{FF2B5EF4-FFF2-40B4-BE49-F238E27FC236}">
                <a16:creationId xmlns:a16="http://schemas.microsoft.com/office/drawing/2014/main" id="{EEBADA9B-4F4C-4E73-4C84-C47C38354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3313" y="5020056"/>
            <a:ext cx="2771775" cy="381000"/>
          </a:xfrm>
        </p:spPr>
        <p:txBody>
          <a:bodyPr anchor="ctr" anchorCtr="0">
            <a:noAutofit/>
          </a:bodyPr>
          <a:lstStyle>
            <a:lvl1pPr>
              <a:lnSpc>
                <a:spcPct val="103000"/>
              </a:lnSpc>
              <a:defRPr sz="3600">
                <a:latin typeface="Rastanty Cortez" panose="02000506000000020003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62">
            <a:extLst>
              <a:ext uri="{FF2B5EF4-FFF2-40B4-BE49-F238E27FC236}">
                <a16:creationId xmlns:a16="http://schemas.microsoft.com/office/drawing/2014/main" id="{42654E54-579E-D3C7-83B4-9B1EE68F2F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3313" y="5431536"/>
            <a:ext cx="2771775" cy="381000"/>
          </a:xfrm>
        </p:spPr>
        <p:txBody>
          <a:bodyPr anchor="ctr">
            <a:noAutofit/>
          </a:bodyPr>
          <a:lstStyle>
            <a:lvl1pPr>
              <a:lnSpc>
                <a:spcPct val="103000"/>
              </a:lnSpc>
              <a:defRPr sz="105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58">
            <a:extLst>
              <a:ext uri="{FF2B5EF4-FFF2-40B4-BE49-F238E27FC236}">
                <a16:creationId xmlns:a16="http://schemas.microsoft.com/office/drawing/2014/main" id="{06812232-5CFF-5401-B053-553D1DCAAC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3313" y="5870448"/>
            <a:ext cx="2771775" cy="384048"/>
          </a:xfrm>
        </p:spPr>
        <p:txBody>
          <a:bodyPr anchor="ctr">
            <a:noAutofit/>
          </a:bodyPr>
          <a:lstStyle>
            <a:lvl1pPr>
              <a:lnSpc>
                <a:spcPct val="103000"/>
              </a:lnSpc>
              <a:defRPr sz="1400" b="0" i="0">
                <a:ln>
                  <a:noFill/>
                </a:ln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60">
            <a:extLst>
              <a:ext uri="{FF2B5EF4-FFF2-40B4-BE49-F238E27FC236}">
                <a16:creationId xmlns:a16="http://schemas.microsoft.com/office/drawing/2014/main" id="{8A6D66B8-D199-6E0F-464F-278F820013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3313" y="6254496"/>
            <a:ext cx="2771775" cy="381000"/>
          </a:xfrm>
        </p:spPr>
        <p:txBody>
          <a:bodyPr anchor="ctr">
            <a:noAutofit/>
          </a:bodyPr>
          <a:lstStyle>
            <a:lvl1pPr>
              <a:defRPr sz="105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AD14AF-ABD3-9DCD-8E61-949FF6774E5F}"/>
              </a:ext>
            </a:extLst>
          </p:cNvPr>
          <p:cNvCxnSpPr>
            <a:cxnSpLocks/>
          </p:cNvCxnSpPr>
          <p:nvPr userDrawn="1"/>
        </p:nvCxnSpPr>
        <p:spPr>
          <a:xfrm>
            <a:off x="3645429" y="5422273"/>
            <a:ext cx="2768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0690C86-C411-1F5E-9B0F-1EDA53B46A3C}"/>
              </a:ext>
            </a:extLst>
          </p:cNvPr>
          <p:cNvCxnSpPr>
            <a:cxnSpLocks/>
          </p:cNvCxnSpPr>
          <p:nvPr userDrawn="1"/>
        </p:nvCxnSpPr>
        <p:spPr>
          <a:xfrm>
            <a:off x="3645429" y="6218261"/>
            <a:ext cx="2768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488169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8824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1005840" rtl="0" eaLnBrk="1" latinLnBrk="0" hangingPunct="1">
        <a:lnSpc>
          <a:spcPct val="85000"/>
        </a:lnSpc>
        <a:spcBef>
          <a:spcPct val="0"/>
        </a:spcBef>
        <a:buNone/>
        <a:defRPr sz="45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005840" rtl="0" eaLnBrk="1" latinLnBrk="0" hangingPunct="1">
        <a:lnSpc>
          <a:spcPct val="103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168">
          <p15:clr>
            <a:srgbClr val="F26B43"/>
          </p15:clr>
        </p15:guide>
      </p15:sldGuideLst>
    </p:ext>
  </p:extLst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6774577-A5B6-5341-0CB9-3DD62646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11" y="2796159"/>
            <a:ext cx="5116513" cy="1355217"/>
          </a:xfrm>
        </p:spPr>
        <p:txBody>
          <a:bodyPr/>
          <a:lstStyle/>
          <a:p>
            <a:r>
              <a:rPr lang="en-US" dirty="0"/>
              <a:t>Vlasta Koci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B47A4E-88E2-9B5B-243F-3C8BC11A8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2763" y="1453896"/>
            <a:ext cx="3952875" cy="733425"/>
          </a:xfrm>
        </p:spPr>
        <p:txBody>
          <a:bodyPr/>
          <a:lstStyle/>
          <a:p>
            <a:r>
              <a:rPr lang="en-US"/>
              <a:t>Teaching Certificate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52DA2-3BA3-4666-2005-CE8C00E581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6975" y="2386584"/>
            <a:ext cx="5124451" cy="409575"/>
          </a:xfrm>
        </p:spPr>
        <p:txBody>
          <a:bodyPr anchor="ctr"/>
          <a:lstStyle/>
          <a:p>
            <a:r>
              <a:rPr lang="en-US"/>
              <a:t>is presented 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937C6-02FA-FFB1-EADF-136063F05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4912" y="4151377"/>
            <a:ext cx="5108576" cy="81076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for their completion of 200-hour Yoga Teacher Training course.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BBA5803-5812-871A-C26D-AC7ABD796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3313" y="5020056"/>
            <a:ext cx="2771775" cy="381000"/>
          </a:xfrm>
        </p:spPr>
        <p:txBody>
          <a:bodyPr/>
          <a:lstStyle/>
          <a:p>
            <a:r>
              <a:rPr lang="en-US" dirty="0"/>
              <a:t>Zuraide Elorriaga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3671C124-952C-9A1A-EE99-BE81F6610C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3313" y="5431536"/>
            <a:ext cx="2771775" cy="381000"/>
          </a:xfrm>
        </p:spPr>
        <p:txBody>
          <a:bodyPr/>
          <a:lstStyle/>
          <a:p>
            <a:r>
              <a:rPr lang="en-US"/>
              <a:t>Instructor</a:t>
            </a:r>
            <a:endParaRPr lang="en-US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DCC9497A-9A4A-543C-E7D9-9624206DE8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3313" y="5870448"/>
            <a:ext cx="2771775" cy="384048"/>
          </a:xfrm>
        </p:spPr>
        <p:txBody>
          <a:bodyPr/>
          <a:lstStyle/>
          <a:p>
            <a:r>
              <a:rPr lang="en-US"/>
              <a:t>April 24, 20XX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6AC21A7-C103-0877-A214-E3A55FFD89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43313" y="6254496"/>
            <a:ext cx="2771775" cy="381000"/>
          </a:xfrm>
        </p:spPr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14771"/>
      </p:ext>
    </p:extLst>
  </p:cSld>
  <p:clrMapOvr>
    <a:masterClrMapping/>
  </p:clrMapOvr>
</p:sld>
</file>

<file path=ppt/theme/theme12.xml><?xml version="1.0" encoding="utf-8"?>
<a:theme xmlns:a="http://schemas.openxmlformats.org/drawingml/2006/main" name="Custom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76">
      <a:majorFont>
        <a:latin typeface="Josefin Sans"/>
        <a:ea typeface=""/>
        <a:cs typeface=""/>
      </a:majorFont>
      <a:minorFont>
        <a:latin typeface="Josefi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P_Certificate_26_win32_KB_V2" id="{E42BE2AC-6ED1-402D-9E89-04A8A7F3128C}" vid="{5E0B11CC-25BA-441A-96BE-A6ECD0146197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1.xml" Id="rId1" /></Relationships>
</file>

<file path=customXml/_rels/item23.xml.rels>&#65279;<?xml version="1.0" encoding="utf-8"?><Relationships xmlns="http://schemas.openxmlformats.org/package/2006/relationships"><Relationship Type="http://schemas.openxmlformats.org/officeDocument/2006/relationships/customXmlProps" Target="/customXml/itemProps23.xml" Id="rId1" /></Relationships>
</file>

<file path=customXml/_rels/item32.xml.rels>&#65279;<?xml version="1.0" encoding="utf-8"?><Relationships xmlns="http://schemas.openxmlformats.org/package/2006/relationships"><Relationship Type="http://schemas.openxmlformats.org/officeDocument/2006/relationships/customXmlProps" Target="/customXml/itemProps32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1.xml><?xml version="1.0" encoding="utf-8"?>
<ds:datastoreItem xmlns:ds="http://schemas.openxmlformats.org/officeDocument/2006/customXml" ds:itemID="{03D18470-4593-417F-BF01-95A7B4C9CA66}"/>
</file>

<file path=customXml/itemProps23.xml><?xml version="1.0" encoding="utf-8"?>
<ds:datastoreItem xmlns:ds="http://schemas.openxmlformats.org/officeDocument/2006/customXml" ds:itemID="{D5311A04-8F37-46DB-8A3C-A542EEE91E98}"/>
</file>

<file path=customXml/itemProps32.xml><?xml version="1.0" encoding="utf-8"?>
<ds:datastoreItem xmlns:ds="http://schemas.openxmlformats.org/officeDocument/2006/customXml" ds:itemID="{63CA6C55-39EE-4BA3-A6D6-B77F039DD6EA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25</ap:Words>
  <ap:Application>Microsoft Office PowerPoint</ap:Application>
  <ap:PresentationFormat>Custom</ap:PresentationFormat>
  <ap:Paragraphs>8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6">
      <vt:lpstr>Aptos</vt:lpstr>
      <vt:lpstr>Arial</vt:lpstr>
      <vt:lpstr>Josefin Sans</vt:lpstr>
      <vt:lpstr>Rastanty Cortez</vt:lpstr>
      <vt:lpstr>Custom</vt:lpstr>
      <vt:lpstr>Vlasta Koci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Vlasta Koci</dc:title>
  <dcterms:created xsi:type="dcterms:W3CDTF">2024-05-07T05:59:47Z</dcterms:created>
  <dcterms:modified xsi:type="dcterms:W3CDTF">2024-08-29T06:56:21Z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